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5143500" type="screen16x9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 varScale="1">
        <p:scale>
          <a:sx n="86" d="100"/>
          <a:sy n="86" d="100"/>
        </p:scale>
        <p:origin x="84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25F26-FD48-44E0-962D-205C1E2A5600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35B4C-2E23-4F26-8D32-ADC15191B4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72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58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36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88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5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68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99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59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33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14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93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31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6766520" cy="1102519"/>
          </a:xfrm>
        </p:spPr>
        <p:txBody>
          <a:bodyPr/>
          <a:lstStyle/>
          <a:p>
            <a:r>
              <a:rPr lang="nl-NL" dirty="0" smtClean="0"/>
              <a:t>Blok 2 Rassenkennis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r>
              <a:rPr lang="nl-NL" dirty="0" smtClean="0"/>
              <a:t>Konijnen en knaagdieren</a:t>
            </a:r>
          </a:p>
          <a:p>
            <a:r>
              <a:rPr lang="nl-NL" dirty="0" smtClean="0"/>
              <a:t>Niveau 2, 3 en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9. Voskonijn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7614"/>
            <a:ext cx="4970308" cy="331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10. Teddy dwerg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63638"/>
            <a:ext cx="3744416" cy="28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</a:t>
            </a:r>
            <a:r>
              <a:rPr lang="nl-NL" sz="2800" dirty="0" smtClean="0">
                <a:solidFill>
                  <a:srgbClr val="FF0000"/>
                </a:solidFill>
              </a:rPr>
              <a:t>Baard konijn/ Leeuwenkop</a:t>
            </a:r>
            <a:endParaRPr lang="nl-NL" sz="2800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63638"/>
            <a:ext cx="4432330" cy="29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Belgische haas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63638"/>
            <a:ext cx="3600400" cy="30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</a:t>
            </a:r>
            <a:r>
              <a:rPr lang="nl-NL" dirty="0" err="1" smtClean="0"/>
              <a:t>Lotharinger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91630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Papilion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35646"/>
            <a:ext cx="4144362" cy="274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Rijnlander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491630"/>
            <a:ext cx="4762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err="1" smtClean="0"/>
              <a:t>Thuringer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64" y="1635646"/>
            <a:ext cx="3575471" cy="268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Witte van </a:t>
            </a:r>
            <a:r>
              <a:rPr lang="nl-NL" dirty="0" err="1" smtClean="0"/>
              <a:t>hottot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35646"/>
            <a:ext cx="4340200" cy="28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Blauwe/ witte wener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95509"/>
            <a:ext cx="3888432" cy="24808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63638"/>
            <a:ext cx="2779524" cy="25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1.Franse hangoor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 smtClean="0"/>
          </a:p>
          <a:p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563638"/>
            <a:ext cx="3744416" cy="29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Japanner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91630"/>
            <a:ext cx="3538364" cy="265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Witte nieuwzeelander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35646"/>
            <a:ext cx="3246512" cy="26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861715"/>
          </a:xfrm>
        </p:spPr>
        <p:txBody>
          <a:bodyPr>
            <a:normAutofit/>
          </a:bodyPr>
          <a:lstStyle/>
          <a:p>
            <a:r>
              <a:rPr lang="nl-NL" dirty="0" smtClean="0"/>
              <a:t>Haarstructuren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solidFill>
                  <a:srgbClr val="FF0000"/>
                </a:solidFill>
              </a:rPr>
              <a:t>1.Cavia Gladhaar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63638"/>
            <a:ext cx="3984104" cy="26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2. Borstelhaar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91630"/>
            <a:ext cx="4982908" cy="30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864095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3. Amerikaans en Engels gekruind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4" y="1779662"/>
            <a:ext cx="3357194" cy="23762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9662"/>
            <a:ext cx="2542406" cy="258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4.Langhaar of </a:t>
            </a:r>
            <a:r>
              <a:rPr lang="nl-NL" dirty="0" err="1" smtClean="0">
                <a:solidFill>
                  <a:srgbClr val="FF0000"/>
                </a:solidFill>
              </a:rPr>
              <a:t>Peruvian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9622"/>
            <a:ext cx="4763008" cy="318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5. US Teddy/ Rex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1630"/>
            <a:ext cx="4082973" cy="23762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499742"/>
            <a:ext cx="346466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6. </a:t>
            </a:r>
            <a:r>
              <a:rPr lang="nl-NL" dirty="0" err="1" smtClean="0">
                <a:solidFill>
                  <a:srgbClr val="FF0000"/>
                </a:solidFill>
              </a:rPr>
              <a:t>Skinny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51670"/>
            <a:ext cx="688587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7886700" cy="994172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7. </a:t>
            </a:r>
            <a:r>
              <a:rPr lang="nl-NL" dirty="0" err="1" smtClean="0">
                <a:solidFill>
                  <a:srgbClr val="FF0000"/>
                </a:solidFill>
              </a:rPr>
              <a:t>Sheltie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9622"/>
            <a:ext cx="5400600" cy="311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8. Tessel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9622"/>
            <a:ext cx="4752528" cy="31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smtClean="0">
                <a:solidFill>
                  <a:srgbClr val="FF0000"/>
                </a:solidFill>
              </a:rPr>
              <a:t>Vlaamse reus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38254"/>
            <a:ext cx="4431928" cy="278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005731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Kleurslagen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solidFill>
                  <a:srgbClr val="FF0000"/>
                </a:solidFill>
              </a:rPr>
              <a:t>9. Bont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683" y="1995686"/>
            <a:ext cx="3408634" cy="25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10. Driekleur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563638"/>
            <a:ext cx="3960440" cy="296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11. </a:t>
            </a:r>
            <a:r>
              <a:rPr lang="nl-NL" dirty="0" err="1" smtClean="0">
                <a:solidFill>
                  <a:srgbClr val="FF0000"/>
                </a:solidFill>
              </a:rPr>
              <a:t>Agouti</a:t>
            </a:r>
            <a:r>
              <a:rPr lang="nl-NL" dirty="0" smtClean="0">
                <a:solidFill>
                  <a:srgbClr val="FF0000"/>
                </a:solidFill>
              </a:rPr>
              <a:t> goud/ zilver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1299"/>
            <a:ext cx="3024336" cy="242491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643758"/>
            <a:ext cx="351447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12. Rood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63638"/>
            <a:ext cx="4080039" cy="27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14. Satijn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64" y="1491630"/>
            <a:ext cx="5266871" cy="28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Overige knaagdieren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Hamsters, Ratten, Muizen, Chinchilla, </a:t>
            </a:r>
            <a:r>
              <a:rPr lang="nl-NL" dirty="0" err="1"/>
              <a:t>D</a:t>
            </a:r>
            <a:r>
              <a:rPr lang="nl-NL" dirty="0" err="1" smtClean="0"/>
              <a:t>egoe</a:t>
            </a:r>
            <a:r>
              <a:rPr lang="nl-NL" dirty="0" smtClean="0"/>
              <a:t> en </a:t>
            </a:r>
            <a:r>
              <a:rPr lang="nl-NL" dirty="0" err="1" smtClean="0"/>
              <a:t>Boeroendoek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2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14.Syrische hamster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91630"/>
            <a:ext cx="4859117" cy="323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15. Russische dwerghamster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66" y="1419622"/>
            <a:ext cx="4369668" cy="32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16. </a:t>
            </a:r>
            <a:r>
              <a:rPr lang="nl-NL" dirty="0" err="1" smtClean="0">
                <a:solidFill>
                  <a:srgbClr val="FF0000"/>
                </a:solidFill>
              </a:rPr>
              <a:t>Campbelli</a:t>
            </a:r>
            <a:r>
              <a:rPr lang="nl-NL" dirty="0" smtClean="0">
                <a:solidFill>
                  <a:srgbClr val="FF0000"/>
                </a:solidFill>
              </a:rPr>
              <a:t> dwerghamster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9622"/>
            <a:ext cx="4680520" cy="31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17. </a:t>
            </a:r>
            <a:r>
              <a:rPr lang="nl-NL" dirty="0" err="1" smtClean="0">
                <a:solidFill>
                  <a:srgbClr val="FF0000"/>
                </a:solidFill>
              </a:rPr>
              <a:t>Roborovski</a:t>
            </a:r>
            <a:r>
              <a:rPr lang="nl-NL" dirty="0" smtClean="0">
                <a:solidFill>
                  <a:srgbClr val="FF0000"/>
                </a:solidFill>
              </a:rPr>
              <a:t> dwerghamster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91630"/>
            <a:ext cx="4674636" cy="31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sz="2800" dirty="0" smtClean="0">
                <a:solidFill>
                  <a:srgbClr val="FF0000"/>
                </a:solidFill>
              </a:rPr>
              <a:t>Nederlandse Hangoor Dwerg</a:t>
            </a:r>
            <a:endParaRPr lang="nl-NL" sz="2800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1419622"/>
            <a:ext cx="43688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18. Chinese dwerghamster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635646"/>
            <a:ext cx="4317268" cy="287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19. Mongoolse gerbil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37461"/>
            <a:ext cx="4392488" cy="29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20. Dikstaart Gerbil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563638"/>
            <a:ext cx="3979416" cy="30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21.Tamme Rat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91630"/>
            <a:ext cx="4392488" cy="27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A. Japanner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99" y="1532900"/>
            <a:ext cx="4794945" cy="276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9502"/>
            <a:ext cx="7886700" cy="994172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B. Husky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419622"/>
            <a:ext cx="4953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C. Rex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72866"/>
            <a:ext cx="4795483" cy="319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D. Naaktrat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563638"/>
            <a:ext cx="4536504" cy="301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E. </a:t>
            </a:r>
            <a:r>
              <a:rPr lang="nl-NL" dirty="0" err="1" smtClean="0">
                <a:solidFill>
                  <a:srgbClr val="FF0000"/>
                </a:solidFill>
              </a:rPr>
              <a:t>Dumbo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91630"/>
            <a:ext cx="4464496" cy="29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22. Kleurmuis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47614"/>
            <a:ext cx="5616624" cy="31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4.Kleurdwerg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38" y="1419622"/>
            <a:ext cx="3603724" cy="31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A. Wit (rood en donker oog)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7654"/>
            <a:ext cx="3161928" cy="210663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95686"/>
            <a:ext cx="3233936" cy="215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FF0000"/>
                </a:solidFill>
              </a:rPr>
              <a:t>B.Eenkleurig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635646"/>
            <a:ext cx="4386064" cy="29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C. Goud- </a:t>
            </a:r>
            <a:r>
              <a:rPr lang="nl-NL" dirty="0" err="1" smtClean="0">
                <a:solidFill>
                  <a:srgbClr val="FF0000"/>
                </a:solidFill>
              </a:rPr>
              <a:t>agouti</a:t>
            </a:r>
            <a:r>
              <a:rPr lang="nl-NL" dirty="0" smtClean="0">
                <a:solidFill>
                  <a:srgbClr val="FF0000"/>
                </a:solidFill>
              </a:rPr>
              <a:t>/ zilver- </a:t>
            </a:r>
            <a:r>
              <a:rPr lang="nl-NL" dirty="0" err="1" smtClean="0">
                <a:solidFill>
                  <a:srgbClr val="FF0000"/>
                </a:solidFill>
              </a:rPr>
              <a:t>agouti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23678"/>
            <a:ext cx="3593840" cy="239439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1630"/>
            <a:ext cx="3450094" cy="22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D. Driekleur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635646"/>
            <a:ext cx="42195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23. Sinaï Stekelmuis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491630"/>
            <a:ext cx="43624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24. </a:t>
            </a:r>
            <a:r>
              <a:rPr lang="nl-NL" dirty="0" err="1" smtClean="0">
                <a:solidFill>
                  <a:srgbClr val="FF0000"/>
                </a:solidFill>
              </a:rPr>
              <a:t>Veeltepelmuis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1538"/>
            <a:ext cx="2533650" cy="23812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9622"/>
            <a:ext cx="3674213" cy="27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25. Sugar glider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43025"/>
            <a:ext cx="4713312" cy="304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26.Chinchilla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35646"/>
            <a:ext cx="3789040" cy="28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27. </a:t>
            </a:r>
            <a:r>
              <a:rPr lang="nl-NL" dirty="0" err="1" smtClean="0">
                <a:solidFill>
                  <a:srgbClr val="FF0000"/>
                </a:solidFill>
              </a:rPr>
              <a:t>Degoe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491630"/>
            <a:ext cx="3246487" cy="31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txBody>
          <a:bodyPr>
            <a:normAutofit/>
          </a:bodyPr>
          <a:lstStyle/>
          <a:p>
            <a:r>
              <a:rPr lang="nl-NL" sz="2000" dirty="0" smtClean="0">
                <a:solidFill>
                  <a:srgbClr val="FF0000"/>
                </a:solidFill>
              </a:rPr>
              <a:t>28</a:t>
            </a:r>
            <a:r>
              <a:rPr lang="nl-NL" sz="2000" dirty="0">
                <a:solidFill>
                  <a:srgbClr val="FF0000"/>
                </a:solidFill>
              </a:rPr>
              <a:t>. </a:t>
            </a:r>
            <a:r>
              <a:rPr lang="nl-NL" sz="2000" dirty="0" err="1">
                <a:solidFill>
                  <a:srgbClr val="FF0000"/>
                </a:solidFill>
              </a:rPr>
              <a:t>Boeroendoek</a:t>
            </a:r>
            <a:r>
              <a:rPr lang="nl-NL" sz="2000" dirty="0">
                <a:solidFill>
                  <a:srgbClr val="FF0000"/>
                </a:solidFill>
              </a:rPr>
              <a:t> (Aziatische </a:t>
            </a:r>
            <a:r>
              <a:rPr lang="nl-NL" sz="2000" dirty="0" smtClean="0">
                <a:solidFill>
                  <a:srgbClr val="FF0000"/>
                </a:solidFill>
              </a:rPr>
              <a:t>grondeekhoorn)</a:t>
            </a:r>
            <a:endParaRPr lang="nl-NL" sz="2000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563638"/>
            <a:ext cx="3638732" cy="295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r>
              <a:rPr lang="nl-NL" dirty="0" smtClean="0">
                <a:solidFill>
                  <a:srgbClr val="FF0000"/>
                </a:solidFill>
              </a:rPr>
              <a:t>. Pooltje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63638"/>
            <a:ext cx="2665260" cy="29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2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6. Hollander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9622"/>
            <a:ext cx="3888432" cy="32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7. Rex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9622"/>
            <a:ext cx="4392488" cy="30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8. Angora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9622"/>
            <a:ext cx="3754748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01B8E7FA-3C9C-45D4-A3F1-A6D9FC4A3956}" vid="{A6D1C0C2-F43C-4258-8DE8-23E10AC97C5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4230</TotalTime>
  <Words>228</Words>
  <Application>Microsoft Office PowerPoint</Application>
  <PresentationFormat>Diavoorstelling (16:9)</PresentationFormat>
  <Paragraphs>62</Paragraphs>
  <Slides>60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Thema1</vt:lpstr>
      <vt:lpstr>Blok 2 Rassenkennis</vt:lpstr>
      <vt:lpstr>1.Franse hangoor</vt:lpstr>
      <vt:lpstr>2. Vlaamse reus</vt:lpstr>
      <vt:lpstr>3. Nederlandse Hangoor Dwerg</vt:lpstr>
      <vt:lpstr>4.Kleurdwerg</vt:lpstr>
      <vt:lpstr>5. Pooltje </vt:lpstr>
      <vt:lpstr>6. Hollander</vt:lpstr>
      <vt:lpstr>7. Rex</vt:lpstr>
      <vt:lpstr>8. Angora</vt:lpstr>
      <vt:lpstr>9. Voskonijn</vt:lpstr>
      <vt:lpstr>10. Teddy dwerg</vt:lpstr>
      <vt:lpstr>11. Baard konijn/ Leeuwenkop</vt:lpstr>
      <vt:lpstr>12. Belgische haas</vt:lpstr>
      <vt:lpstr>13. Lotharinger</vt:lpstr>
      <vt:lpstr>14. Papilion</vt:lpstr>
      <vt:lpstr>15. Rijnlander</vt:lpstr>
      <vt:lpstr>16. Thuringer</vt:lpstr>
      <vt:lpstr>17. Witte van hottot</vt:lpstr>
      <vt:lpstr>18. Blauwe/ witte wener</vt:lpstr>
      <vt:lpstr>19. Japanner</vt:lpstr>
      <vt:lpstr>20. Witte nieuwzeelander</vt:lpstr>
      <vt:lpstr>Haarstructuren  1.Cavia Gladhaar</vt:lpstr>
      <vt:lpstr>2. Borstelhaar</vt:lpstr>
      <vt:lpstr>3. Amerikaans en Engels gekruind </vt:lpstr>
      <vt:lpstr>4.Langhaar of Peruvian</vt:lpstr>
      <vt:lpstr>5. US Teddy/ Rex</vt:lpstr>
      <vt:lpstr>6. Skinny</vt:lpstr>
      <vt:lpstr>7. Sheltie</vt:lpstr>
      <vt:lpstr>8. Tessel</vt:lpstr>
      <vt:lpstr>Kleurslagen  9. Bont</vt:lpstr>
      <vt:lpstr>10. Driekleur</vt:lpstr>
      <vt:lpstr>11. Agouti goud/ zilver</vt:lpstr>
      <vt:lpstr>12. Rood</vt:lpstr>
      <vt:lpstr>14. Satijn</vt:lpstr>
      <vt:lpstr>Overige knaagdieren</vt:lpstr>
      <vt:lpstr>14.Syrische hamster</vt:lpstr>
      <vt:lpstr>15. Russische dwerghamster</vt:lpstr>
      <vt:lpstr>16. Campbelli dwerghamster</vt:lpstr>
      <vt:lpstr>17. Roborovski dwerghamster</vt:lpstr>
      <vt:lpstr>18. Chinese dwerghamster</vt:lpstr>
      <vt:lpstr>19. Mongoolse gerbil</vt:lpstr>
      <vt:lpstr>20. Dikstaart Gerbil</vt:lpstr>
      <vt:lpstr>21.Tamme Rat</vt:lpstr>
      <vt:lpstr>A. Japanner</vt:lpstr>
      <vt:lpstr>B. Husky</vt:lpstr>
      <vt:lpstr>C. Rex</vt:lpstr>
      <vt:lpstr>D. Naaktrat</vt:lpstr>
      <vt:lpstr>E. Dumbo</vt:lpstr>
      <vt:lpstr>22. Kleurmuis</vt:lpstr>
      <vt:lpstr>A. Wit (rood en donker oog)</vt:lpstr>
      <vt:lpstr>B.Eenkleurig</vt:lpstr>
      <vt:lpstr>C. Goud- agouti/ zilver- agouti</vt:lpstr>
      <vt:lpstr>D. Driekleur</vt:lpstr>
      <vt:lpstr>23. Sinaï Stekelmuis</vt:lpstr>
      <vt:lpstr>24. Veeltepelmuis</vt:lpstr>
      <vt:lpstr>25. Sugar glider</vt:lpstr>
      <vt:lpstr>26.Chinchilla</vt:lpstr>
      <vt:lpstr>27. Degoe</vt:lpstr>
      <vt:lpstr>28. Boeroendoek (Aziatische grondeekhoorn)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 2 Rassenkennis</dc:title>
  <dc:creator>Wies Temming - Pondes</dc:creator>
  <cp:lastModifiedBy>Wies Temming - Pondes</cp:lastModifiedBy>
  <cp:revision>31</cp:revision>
  <cp:lastPrinted>2017-10-06T09:48:02Z</cp:lastPrinted>
  <dcterms:created xsi:type="dcterms:W3CDTF">2017-09-21T07:47:25Z</dcterms:created>
  <dcterms:modified xsi:type="dcterms:W3CDTF">2018-11-15T12:48:41Z</dcterms:modified>
</cp:coreProperties>
</file>